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60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82296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43" d="100"/>
          <a:sy n="43" d="100"/>
        </p:scale>
        <p:origin x="27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D0145-2F6C-4B16-A211-B22D11284952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BCB58-78EF-4E15-9333-A890C543B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58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08F8-4228-48F1-BC92-864BC310EEEA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C4B08EB-487F-D9FB-7C68-49D5E9B9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00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A53E-0B45-442A-9812-ED7E850DE03D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7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63ED-3273-4489-B44E-FB58DED9CA31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7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1833-F4E7-43A2-BCB6-121B24B3FA28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3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82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8FAE-DBA5-4704-A47A-7411DC3548A7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5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B326-9EF2-4B0A-A000-FA96B5026192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8970-97E1-44B5-94B4-616C011AD147}" type="datetime1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59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09B4-C89D-47D0-BC8A-186BE47E0BAE}" type="datetime1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1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2EA1-7ABE-46CC-B7AD-DB02F6710EAD}" type="datetime1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31553-AA01-44DA-8A9B-09AE65BBBBCA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9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8D2F-FAE4-4F5F-AC40-8D3E89C9D00C}" type="datetime1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FB58CE-C24A-4671-A7B8-D40C05358BF3}" type="datetime1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AD488E-3D15-4550-BE26-23DEEC256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2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amp-qr-checkin.web.ap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58B3-49E6-0ED0-F44A-1F902BA4E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Camp track App</a:t>
            </a:r>
            <a:br>
              <a:rPr lang="en-US" sz="6000" dirty="0"/>
            </a:br>
            <a:r>
              <a:rPr lang="en-US" sz="6000" dirty="0"/>
              <a:t>Leader User Guide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581022-C689-31E3-12DE-873DDABF1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328" y="1179981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b="1" i="1" dirty="0"/>
              <a:t>Disclaimer:</a:t>
            </a:r>
            <a:r>
              <a:rPr lang="en-US" sz="2400" i="1" dirty="0"/>
              <a:t> All personal and church names shown in this guide are fictitious and used solely for illustration purposes.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63EEF-E97E-19B2-0824-B52192C3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</a:t>
            </a:fld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71D80-9A05-E914-C75D-A40BAD1A238B}"/>
              </a:ext>
            </a:extLst>
          </p:cNvPr>
          <p:cNvSpPr txBox="1">
            <a:spLocks/>
          </p:cNvSpPr>
          <p:nvPr/>
        </p:nvSpPr>
        <p:spPr>
          <a:xfrm>
            <a:off x="1229328" y="7695469"/>
            <a:ext cx="6172200" cy="1587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indent="0" algn="ctr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App URL:</a:t>
            </a:r>
          </a:p>
          <a:p>
            <a:pPr algn="just"/>
            <a:r>
              <a:rPr lang="en-US" sz="2000" dirty="0">
                <a:hlinkClick r:id="rId2"/>
              </a:rPr>
              <a:t>https://camp-qr-checkin.web.app/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57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75AE3-EF8F-D2EC-7A0F-6086ED420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9B3B-C8B2-5C13-5AFD-93B57EFCE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6767C-A38B-019A-ED27-B1C1C9A19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</a:t>
            </a:r>
            <a:r>
              <a:rPr lang="en-US" sz="2400" b="1" dirty="0"/>
              <a:t>By Location</a:t>
            </a:r>
            <a:r>
              <a:rPr lang="en-US" sz="2400" dirty="0"/>
              <a:t> tab, you can see participants grouped by location.</a:t>
            </a:r>
          </a:p>
          <a:p>
            <a:pPr algn="just"/>
            <a:r>
              <a:rPr lang="en-US" sz="2400" dirty="0"/>
              <a:t>You can also use the search bar to filter by participant name or church.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4FAACDDA-0FAB-9DBA-FB2D-A915A5B1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4186013"/>
            <a:ext cx="5588000" cy="9567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3F8F969-5EB6-6A5C-FF32-B86EFAEE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83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7395-494B-6C58-8163-F2DA2AD8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B68F-E9F3-2511-BCF1-A74A1B399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58C23-0DAA-E534-2CA4-148DB0C0A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As you scroll down, you’ll see participants currently in each scanned location.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3EBFF4BC-7E24-DE31-A178-CE159DDA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62"/>
          <a:stretch>
            <a:fillRect/>
          </a:stretch>
        </p:blipFill>
        <p:spPr>
          <a:xfrm>
            <a:off x="1216628" y="4281263"/>
            <a:ext cx="5588000" cy="858943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AE889EC-769F-23B2-D302-1FA88C71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532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9DE19-0472-C08B-6706-51E07494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085F-6CD6-E6DE-5539-33DC2341C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9C873-0397-96F4-6550-7BC835B86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</a:t>
            </a:r>
            <a:r>
              <a:rPr lang="en-US" sz="2400" b="1" dirty="0"/>
              <a:t>Participants</a:t>
            </a:r>
            <a:r>
              <a:rPr lang="en-US" sz="2400" dirty="0"/>
              <a:t> tab, you’ll find the full list of participants enrolled in the camp.</a:t>
            </a:r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06D88DC0-A8EE-945A-03D9-9C8EF2558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6"/>
          <a:stretch>
            <a:fillRect/>
          </a:stretch>
        </p:blipFill>
        <p:spPr>
          <a:xfrm>
            <a:off x="1320800" y="4281263"/>
            <a:ext cx="5588000" cy="816874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AEDE1C-E872-422B-AACA-0DF98A276E20}"/>
              </a:ext>
            </a:extLst>
          </p:cNvPr>
          <p:cNvSpPr/>
          <p:nvPr/>
        </p:nvSpPr>
        <p:spPr>
          <a:xfrm>
            <a:off x="4259580" y="6232864"/>
            <a:ext cx="1379220" cy="606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1F2FFF63-3C07-2C19-8A7B-3AE3893E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5590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160F9-DBE2-3E1D-9673-CDFC3E0D8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D282-0C44-1E0B-05A9-9B2EAAAD4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20055-2D6A-33C0-95A7-4FD223250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this view, you can also use the search bar to filter results.</a:t>
            </a:r>
          </a:p>
          <a:p>
            <a:pPr algn="just"/>
            <a:r>
              <a:rPr lang="en-US" sz="2400" dirty="0"/>
              <a:t>Tap any student to view their scan history.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988ED393-2917-B76A-E13E-B0AF8FBAB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14"/>
          <a:stretch>
            <a:fillRect/>
          </a:stretch>
        </p:blipFill>
        <p:spPr>
          <a:xfrm>
            <a:off x="1320800" y="4413853"/>
            <a:ext cx="5588000" cy="78464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E5FA7E-AE28-60B0-0713-E2B563E5E92C}"/>
              </a:ext>
            </a:extLst>
          </p:cNvPr>
          <p:cNvSpPr/>
          <p:nvPr/>
        </p:nvSpPr>
        <p:spPr>
          <a:xfrm>
            <a:off x="1657350" y="9444017"/>
            <a:ext cx="4876800" cy="9763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A7DFA12-32E4-62DC-4D90-6C07E2F7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494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54FDB-2FE9-F031-D23E-85A7E5CBF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5507-9317-042F-F69A-F5A29300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03EA8-8480-4DB1-961E-50D69EDF7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participant’s scan history, you’ll see who scanned them, the time, and the related activity details.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60461B7-F8BF-1BC2-E715-EFC0C899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28" y="4048136"/>
            <a:ext cx="5588000" cy="9296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86DF397-258C-6BFA-C242-7BC88768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450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5067C-E189-2757-0F86-B4347F80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DA9E-CDEA-6F87-7173-D09A6419E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2DEF3-97EE-9EBD-BE17-4AB9DD6A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20193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</a:t>
            </a:r>
            <a:r>
              <a:rPr lang="en-US" sz="2400" b="1" dirty="0"/>
              <a:t>Activities</a:t>
            </a:r>
            <a:r>
              <a:rPr lang="en-US" sz="2400" dirty="0"/>
              <a:t> tab, you can view all available activities along with their number of active participants.</a:t>
            </a:r>
          </a:p>
          <a:p>
            <a:pPr algn="just"/>
            <a:r>
              <a:rPr lang="en-US" sz="2400" dirty="0"/>
              <a:t>You can also tap any activity to see its participant list.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CF05663-27CD-4B9C-A5B9-09F886BD4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5"/>
          <a:stretch>
            <a:fillRect/>
          </a:stretch>
        </p:blipFill>
        <p:spPr>
          <a:xfrm>
            <a:off x="1320800" y="4571999"/>
            <a:ext cx="5588000" cy="861558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FDA29C-FF50-9B24-275E-6E4E9CE01DC2}"/>
              </a:ext>
            </a:extLst>
          </p:cNvPr>
          <p:cNvSpPr/>
          <p:nvPr/>
        </p:nvSpPr>
        <p:spPr>
          <a:xfrm>
            <a:off x="1676400" y="8879792"/>
            <a:ext cx="4857750" cy="18263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D8A82F14-EFBA-9A70-BA08-CEF90024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9018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17F94-43F6-15E7-2F61-6C9497CE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9C7E-98C8-55FC-AE67-BDF587BEA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Activity</a:t>
            </a:r>
          </a:p>
        </p:txBody>
      </p:sp>
      <p:pic>
        <p:nvPicPr>
          <p:cNvPr id="6" name="Picture 5" descr="A screenshot of a sports program&#10;&#10;AI-generated content may be incorrect.">
            <a:extLst>
              <a:ext uri="{FF2B5EF4-FFF2-40B4-BE49-F238E27FC236}">
                <a16:creationId xmlns:a16="http://schemas.microsoft.com/office/drawing/2014/main" id="{2F07C203-5241-3B5D-8FD1-D369961E6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3"/>
          <a:stretch>
            <a:fillRect/>
          </a:stretch>
        </p:blipFill>
        <p:spPr>
          <a:xfrm>
            <a:off x="1320800" y="2819399"/>
            <a:ext cx="5588000" cy="825076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832067B-3FB6-A2ED-AF43-ADB9C19F4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0" y="11515707"/>
            <a:ext cx="6172200" cy="138114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This concludes the overview of all app features available to </a:t>
            </a:r>
            <a:r>
              <a:rPr lang="en-US" sz="2400" b="1" dirty="0"/>
              <a:t>Camp Leader</a:t>
            </a:r>
            <a:r>
              <a:rPr lang="en-US" sz="2400" dirty="0"/>
              <a:t> users.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86D454C-F7E7-2FDD-46E8-DD4490BC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837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3B9CE-5FAB-BFF2-F1B6-675E91C44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6911-683C-ED24-82F9-30870E806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Dashboard and App icon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7B16E-817E-345C-74BD-818D9DC1D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First, we recommend adding the app to your home screen for quick access. Tap the page options menu to begin.</a:t>
            </a:r>
          </a:p>
        </p:txBody>
      </p:sp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F031605-F324-4EE2-F966-829C11A28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34" y="4281263"/>
            <a:ext cx="4530931" cy="8522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BC7171D-497D-EA62-40DC-9726EF3F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4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50C4-9787-858B-D70E-D9FC9EDA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5397-A4F8-C3D7-0FD1-9A301BDE8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Dashboard and App icon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0E104-1E56-F031-8093-180BE4AF7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252602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Then simply select “Add to Home Screen.” This step should look similar on both iPhone and Android.</a:t>
            </a:r>
          </a:p>
          <a:p>
            <a:pPr algn="just"/>
            <a:r>
              <a:rPr lang="en-US" sz="2400" dirty="0"/>
              <a:t>If prompted, enter a simple name for your icon (e.g., “</a:t>
            </a:r>
            <a:r>
              <a:rPr lang="en-US" sz="2400" dirty="0" err="1"/>
              <a:t>CampTrack</a:t>
            </a:r>
            <a:r>
              <a:rPr lang="en-US" sz="2400" dirty="0"/>
              <a:t>”).</a:t>
            </a:r>
          </a:p>
        </p:txBody>
      </p:sp>
      <p:pic>
        <p:nvPicPr>
          <p:cNvPr id="4" name="Picture 2" descr="How To Save A Website To Your iPhone/iPad Home Screen – Doorify MLS">
            <a:extLst>
              <a:ext uri="{FF2B5EF4-FFF2-40B4-BE49-F238E27FC236}">
                <a16:creationId xmlns:a16="http://schemas.microsoft.com/office/drawing/2014/main" id="{9BCDBD0B-1B5F-D717-E491-DC244B2DB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7"/>
          <a:stretch>
            <a:fillRect/>
          </a:stretch>
        </p:blipFill>
        <p:spPr bwMode="auto">
          <a:xfrm>
            <a:off x="1965160" y="5573507"/>
            <a:ext cx="4299280" cy="6686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327C1C-728E-B417-EE41-A50F3676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728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8C7C9-55D9-B2E2-E39E-89C89084E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658C-F999-6F53-89D2-4874AB69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Dashboard and App icon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7DE6D-6F49-24FC-F35F-B655A1737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2"/>
            <a:ext cx="6172200" cy="156532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You should now see the web app icon on your Home Screen, making it easy to access anytime.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CDDB2D7-FC70-0F3F-21D5-80AB4FA7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4"/>
          <a:stretch>
            <a:fillRect/>
          </a:stretch>
        </p:blipFill>
        <p:spPr>
          <a:xfrm>
            <a:off x="1724733" y="4395975"/>
            <a:ext cx="4780133" cy="7550748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26F558D-A817-C1BA-CEF4-69778DD2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678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C2E01-287C-4DDE-E173-89FDF4E7D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EC733FC-27EB-8460-A92E-169717307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3"/>
          <a:stretch>
            <a:fillRect/>
          </a:stretch>
        </p:blipFill>
        <p:spPr>
          <a:xfrm>
            <a:off x="1849334" y="4281263"/>
            <a:ext cx="4530931" cy="7698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107AD-C333-863D-1C20-106E0BED0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Scanning a QR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0C549-2554-8823-2357-00BE09AAD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scan a participant’s QR code, tap the Scan quick action from the dashboard or open it from the app menu.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211C53-977F-A2FA-E0E0-DCB693FB81D2}"/>
              </a:ext>
            </a:extLst>
          </p:cNvPr>
          <p:cNvSpPr/>
          <p:nvPr/>
        </p:nvSpPr>
        <p:spPr>
          <a:xfrm>
            <a:off x="2262850" y="7917083"/>
            <a:ext cx="3703899" cy="13658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1A18F3-FC59-2F32-7807-2A494252C149}"/>
              </a:ext>
            </a:extLst>
          </p:cNvPr>
          <p:cNvSpPr/>
          <p:nvPr/>
        </p:nvSpPr>
        <p:spPr>
          <a:xfrm>
            <a:off x="5787341" y="4380118"/>
            <a:ext cx="464917" cy="481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BACF0ED-E85B-C438-1DDA-0F0CDFFA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125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C7670-29BE-B948-A884-73670212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E899-48BB-A02B-69B2-E89CED4C5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Scanning a QR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6E8C4-99D5-DA94-82DB-077C61A49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On the Scanner page, select the scan type (departure or return).</a:t>
            </a:r>
          </a:p>
          <a:p>
            <a:pPr algn="just"/>
            <a:r>
              <a:rPr lang="en-US" sz="2400" dirty="0"/>
              <a:t>If scanning a departure, choose the activity the participant is leaving for.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1BC17-4D20-E31D-54A2-93391EDBB524}"/>
              </a:ext>
            </a:extLst>
          </p:cNvPr>
          <p:cNvSpPr/>
          <p:nvPr/>
        </p:nvSpPr>
        <p:spPr>
          <a:xfrm>
            <a:off x="2262850" y="7917083"/>
            <a:ext cx="3703899" cy="13658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B8E8A-16A0-3DE0-E921-3CF781489BA3}"/>
              </a:ext>
            </a:extLst>
          </p:cNvPr>
          <p:cNvSpPr/>
          <p:nvPr/>
        </p:nvSpPr>
        <p:spPr>
          <a:xfrm>
            <a:off x="5787341" y="4380118"/>
            <a:ext cx="464917" cy="481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8FD9BEBC-151D-CD67-2ABC-0BA34E74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58" y="4281263"/>
            <a:ext cx="4326482" cy="8400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DFDD52-6D44-3D6A-D2AE-6D3A9C9FDE83}"/>
              </a:ext>
            </a:extLst>
          </p:cNvPr>
          <p:cNvSpPr/>
          <p:nvPr/>
        </p:nvSpPr>
        <p:spPr>
          <a:xfrm>
            <a:off x="2110933" y="6037899"/>
            <a:ext cx="4007734" cy="787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98D1DB-9365-C8DE-405A-55200D748333}"/>
              </a:ext>
            </a:extLst>
          </p:cNvPr>
          <p:cNvSpPr/>
          <p:nvPr/>
        </p:nvSpPr>
        <p:spPr>
          <a:xfrm>
            <a:off x="2110932" y="5088541"/>
            <a:ext cx="4007734" cy="787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BB1F159-095A-2DC5-72C7-9492AED5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406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D0FB-069A-93D0-3491-AEDE52997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4BC6-D698-121E-E51E-9FBDE35F6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Scanning a QR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98772-9B38-CB4A-A29E-77C2AF43C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You’ll need to confirm that everything looks correct to complete the scan.</a:t>
            </a:r>
          </a:p>
          <a:p>
            <a:pPr algn="just"/>
            <a:r>
              <a:rPr lang="en-US" sz="2400" dirty="0"/>
              <a:t>Also, note the Reset Scanner button, which you can use if scanning doesn’t work.</a:t>
            </a:r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FE67A22D-8C75-587D-BCBE-890460639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3"/>
          <a:stretch>
            <a:fillRect/>
          </a:stretch>
        </p:blipFill>
        <p:spPr>
          <a:xfrm>
            <a:off x="1508728" y="4281263"/>
            <a:ext cx="5588000" cy="9187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786156-9B35-22C3-9B81-D90943990395}"/>
              </a:ext>
            </a:extLst>
          </p:cNvPr>
          <p:cNvSpPr/>
          <p:nvPr/>
        </p:nvSpPr>
        <p:spPr>
          <a:xfrm>
            <a:off x="3368233" y="12260337"/>
            <a:ext cx="1908617" cy="769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38FD34-82AF-0269-8412-5C84EEA8D93A}"/>
              </a:ext>
            </a:extLst>
          </p:cNvPr>
          <p:cNvSpPr/>
          <p:nvPr/>
        </p:nvSpPr>
        <p:spPr>
          <a:xfrm>
            <a:off x="1832898" y="9348766"/>
            <a:ext cx="4023167" cy="13535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D09367B5-66E6-DAD6-8B7B-29F03C42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288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9577A-2F41-FBE3-A24F-BBD612E4D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ECA4-313B-DE6A-63C1-A029377B5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22B49-7B23-D417-2751-8CB9B8189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From the Dashboard, you can access the </a:t>
            </a:r>
            <a:r>
              <a:rPr lang="en-US" sz="2400" b="1" dirty="0"/>
              <a:t>Event Detail</a:t>
            </a:r>
            <a:r>
              <a:rPr lang="en-US" sz="2400" dirty="0"/>
              <a:t> page to view participant locations and scan history.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7F788D3-527C-B9F0-9874-416BB0FC9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"/>
          <a:stretch>
            <a:fillRect/>
          </a:stretch>
        </p:blipFill>
        <p:spPr>
          <a:xfrm>
            <a:off x="1508728" y="4281264"/>
            <a:ext cx="5588000" cy="9322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FE804E2C-EE66-22B0-9501-9B0D35699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397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6E5ED-26A0-FD80-5400-1D1D18E9A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EB7D-4754-7609-AADB-F2B75A92D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027057"/>
            <a:ext cx="6995160" cy="1019386"/>
          </a:xfrm>
        </p:spPr>
        <p:txBody>
          <a:bodyPr/>
          <a:lstStyle/>
          <a:p>
            <a:r>
              <a:rPr lang="en-US" dirty="0"/>
              <a:t>Participant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88448-B21F-EC7A-F71D-E99AF3A00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528" y="2370063"/>
            <a:ext cx="6172200" cy="158758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the </a:t>
            </a:r>
            <a:r>
              <a:rPr lang="en-US" sz="2400" b="1" dirty="0"/>
              <a:t>Overview</a:t>
            </a:r>
            <a:r>
              <a:rPr lang="en-US" sz="2400" dirty="0"/>
              <a:t> tab, you can see the total number of participants, the number of activities, and how many are currently </a:t>
            </a:r>
            <a:r>
              <a:rPr lang="en-US" sz="2400" b="1" dirty="0"/>
              <a:t>At Camp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697B7E6F-887A-0DA9-91C3-2B169EA2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5"/>
          <a:stretch>
            <a:fillRect/>
          </a:stretch>
        </p:blipFill>
        <p:spPr>
          <a:xfrm>
            <a:off x="1320800" y="4281263"/>
            <a:ext cx="5588000" cy="8625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CFC73ED-3449-E80C-E9DF-6FB46A5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9598" y="13594941"/>
            <a:ext cx="1851660" cy="778933"/>
          </a:xfrm>
        </p:spPr>
        <p:txBody>
          <a:bodyPr/>
          <a:lstStyle/>
          <a:p>
            <a:pPr algn="ctr"/>
            <a:fld id="{C1AD488E-3D15-4550-BE26-23DEEC2562C5}" type="slidenum">
              <a:rPr lang="en-US" sz="1200" smtClean="0"/>
              <a:pPr algn="ctr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016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</TotalTime>
  <Words>452</Words>
  <Application>Microsoft Office PowerPoint</Application>
  <PresentationFormat>Custom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Camp track App Leader User Guide</vt:lpstr>
      <vt:lpstr>Dashboard and App icon</vt:lpstr>
      <vt:lpstr>Dashboard and App icon</vt:lpstr>
      <vt:lpstr>Dashboard and App icon</vt:lpstr>
      <vt:lpstr>Scanning a QR code</vt:lpstr>
      <vt:lpstr>Scanning a QR code</vt:lpstr>
      <vt:lpstr>Scanning a QR code</vt:lpstr>
      <vt:lpstr>Participant location</vt:lpstr>
      <vt:lpstr>Participant location</vt:lpstr>
      <vt:lpstr>Participant location</vt:lpstr>
      <vt:lpstr>Participant location</vt:lpstr>
      <vt:lpstr>Participant location</vt:lpstr>
      <vt:lpstr>Participant location</vt:lpstr>
      <vt:lpstr>Participant location</vt:lpstr>
      <vt:lpstr>Activity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Jaime Romero</dc:creator>
  <cp:lastModifiedBy>Jaime Romero</cp:lastModifiedBy>
  <cp:revision>3</cp:revision>
  <dcterms:created xsi:type="dcterms:W3CDTF">2025-07-22T11:34:02Z</dcterms:created>
  <dcterms:modified xsi:type="dcterms:W3CDTF">2025-07-22T18:43:12Z</dcterms:modified>
</cp:coreProperties>
</file>